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A9246-43BE-47A2-A72F-13D0E19032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44C5B4-D87B-4064-A892-7C78DCE857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955214-BE7E-41B0-87E6-31E3EF5C3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37B56-0314-4198-BD75-629592B6EA6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6A7F5-1750-46C9-92F4-C11BF280F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6D9007-8202-4AAD-9A4D-55387CF2A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3FA98-F0B9-4071-BD01-BFA114E8D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573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17CAC-61ED-4415-A85F-6403085F6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D32A9F-48FB-4D17-BB6A-537374FA8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21F2D-1F5D-45B8-822B-A90069DCD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37B56-0314-4198-BD75-629592B6EA6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BE250-3ED2-4275-8459-540FB4EDF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A2EF60-C252-445B-8F37-C7DBC0FC4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3FA98-F0B9-4071-BD01-BFA114E8D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443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C10B61-57C2-4ACA-957A-32A4C09478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119F27-EE81-4EA2-AB95-FC91CA8E0E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0217A-8E87-439E-A467-043FBED66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37B56-0314-4198-BD75-629592B6EA6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A3593B-1AAA-42EB-94BD-5ABB4D178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CCB40B-E4F7-42D0-BE37-736275485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3FA98-F0B9-4071-BD01-BFA114E8D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512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1C8D1-E4C7-4965-BE51-F89F7724D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3EF1B-4E7C-43C7-9E06-D2BCE3C8C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F83D4-21DC-4221-B2F7-1D3C75E49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37B56-0314-4198-BD75-629592B6EA6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2DE132-7DDA-40B9-B836-9E8F7CE8C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15BE2-D4FD-46FB-A9DE-53728A454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3FA98-F0B9-4071-BD01-BFA114E8D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796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069B6-7D35-4319-B0C5-B884E9242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257D0D-23E7-46E6-9FEA-44410F678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29BA2-4957-4051-8BC0-2245E0865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37B56-0314-4198-BD75-629592B6EA6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C03F1-3161-4272-8FB2-43EABC002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0BB37-47EE-4F52-BFC9-9878BD621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3FA98-F0B9-4071-BD01-BFA114E8D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917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0D40-2335-46EE-A8B3-EE0D4F770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01895-58B6-4C61-9AE1-894A79113E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944220-B46D-4560-B517-961A01CE1A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559FC9-D214-49B3-9E2A-0ED07A1CD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37B56-0314-4198-BD75-629592B6EA6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DD9E1E-97D4-4A7E-8700-C4DC9C568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288758-921D-4EE5-8723-3B7A64578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3FA98-F0B9-4071-BD01-BFA114E8D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447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3CBF4-7A69-4B56-A69D-D90F523C1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FFB001-DD01-47E2-85F8-9794E407AE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4E78BE-EE0A-4E91-BAD4-F76E5AE3CC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F9D288-9D14-424E-BCAA-65728D2BB8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5496BC-7F2D-4476-9F3B-60E0C9A007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474E36-4F8E-441C-9DE9-6F3D0F329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37B56-0314-4198-BD75-629592B6EA6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101C93-6F4A-4161-9F40-278108B55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930407-98A6-4B8D-9604-082148AAF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3FA98-F0B9-4071-BD01-BFA114E8D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779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4FF2E-01B2-42C7-8711-A8448101D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EE6501-3CA8-4685-8A1A-460AA8BC3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37B56-0314-4198-BD75-629592B6EA6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BB7EF5-C03D-4344-A982-14751CDC5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7E42D6-B574-4BFF-872F-D2483D80C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3FA98-F0B9-4071-BD01-BFA114E8D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195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968490-65C8-499E-9704-9023FB65B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37B56-0314-4198-BD75-629592B6EA6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992B01-2772-496C-A4F2-59E93F382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CAD3D7-14FD-450D-A01E-31949D4CD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3FA98-F0B9-4071-BD01-BFA114E8D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425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607D9-7E48-4438-AEEC-25B9DA79A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04D92-6753-4BD5-9F11-142173239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63A3E0-F272-40B6-A2BE-804E9E6D8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041106-8E6E-4025-BB15-9777C1CCA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37B56-0314-4198-BD75-629592B6EA6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5CB9E4-329E-4E82-AF45-4DA76BB61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F58E7-9F0A-4397-B02A-FF50C9236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3FA98-F0B9-4071-BD01-BFA114E8D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37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80AC6-1C05-40E0-8101-BA3ADB757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5F9456-FE1C-4405-96D7-B5BA30F6B9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25D66F-EEE4-4C58-BD82-07F6C6B88C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196FF8-230B-41E1-A9B0-DC74D2901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37B56-0314-4198-BD75-629592B6EA6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D60485-C58D-48D5-BF9E-A03B23648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284891-F517-4D5D-9FA4-7BE5897C7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3FA98-F0B9-4071-BD01-BFA114E8D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027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C95BD7-B768-493A-A4C4-029CDB3AB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1D7D5A-2EB9-4759-A47D-709B55279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EB81CC-4ED8-4802-B540-78E2A0057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37B56-0314-4198-BD75-629592B6EA6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28D13-0CEA-4923-9FDF-80D0A634F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279BC-57FA-42EA-AA78-96094AE1CF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3FA98-F0B9-4071-BD01-BFA114E8D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268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youtube.com/user/CosmicKidsYoga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CCA96-AAFF-4D69-8971-9409E91869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02757" y="140678"/>
            <a:ext cx="5005145" cy="1080358"/>
          </a:xfrm>
        </p:spPr>
        <p:txBody>
          <a:bodyPr>
            <a:normAutofit fontScale="90000"/>
          </a:bodyPr>
          <a:lstStyle/>
          <a:p>
            <a:r>
              <a:rPr lang="en-GB" sz="3600" b="1" dirty="0">
                <a:latin typeface="Papyrus" panose="03070502060502030205" pitchFamily="66" charset="0"/>
              </a:rPr>
              <a:t>emotional well-being </a:t>
            </a:r>
            <a:br>
              <a:rPr lang="en-GB" sz="3600" b="1" dirty="0">
                <a:latin typeface="Papyrus" panose="03070502060502030205" pitchFamily="66" charset="0"/>
              </a:rPr>
            </a:br>
            <a:r>
              <a:rPr lang="en-GB" sz="3600" b="1" dirty="0">
                <a:latin typeface="Papyrus" panose="03070502060502030205" pitchFamily="66" charset="0"/>
              </a:rPr>
              <a:t>challenge card FOUR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A2B72A-B19F-4A0B-BE3B-41B48C271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670" y="329572"/>
            <a:ext cx="2780102" cy="5372728"/>
          </a:xfrm>
          <a:ln w="31750">
            <a:solidFill>
              <a:srgbClr val="FF0000"/>
            </a:solidFill>
            <a:prstDash val="sysDot"/>
          </a:ln>
        </p:spPr>
        <p:txBody>
          <a:bodyPr>
            <a:normAutofit/>
          </a:bodyPr>
          <a:lstStyle/>
          <a:p>
            <a:r>
              <a:rPr lang="en-GB" dirty="0">
                <a:latin typeface="Harrington" panose="04040505050A02020702" pitchFamily="82" charset="0"/>
              </a:rPr>
              <a:t> </a:t>
            </a:r>
            <a:r>
              <a:rPr lang="en-GB" b="1" u="sng" dirty="0">
                <a:latin typeface="Harrington" panose="04040505050A02020702" pitchFamily="82" charset="0"/>
              </a:rPr>
              <a:t>Bingo</a:t>
            </a:r>
          </a:p>
          <a:p>
            <a:r>
              <a:rPr lang="en-GB" dirty="0">
                <a:latin typeface="Harrington" panose="04040505050A02020702" pitchFamily="82" charset="0"/>
              </a:rPr>
              <a:t>Children to create bingo cards for all family members and then call another family member to be the ‘official’ bingo caller. </a:t>
            </a:r>
          </a:p>
          <a:p>
            <a:r>
              <a:rPr lang="en-GB" dirty="0">
                <a:latin typeface="Harrington" panose="04040505050A02020702" pitchFamily="82" charset="0"/>
              </a:rPr>
              <a:t>Have fun!</a:t>
            </a:r>
          </a:p>
          <a:p>
            <a:endParaRPr lang="en-GB" dirty="0">
              <a:latin typeface="Papyrus" panose="03070502060502030205" pitchFamily="66" charset="0"/>
            </a:endParaRPr>
          </a:p>
          <a:p>
            <a:endParaRPr lang="en-GB" dirty="0">
              <a:latin typeface="Papyrus" panose="03070502060502030205" pitchFamily="66" charset="0"/>
            </a:endParaRPr>
          </a:p>
          <a:p>
            <a:endParaRPr lang="en-GB" dirty="0">
              <a:latin typeface="Papyrus" panose="03070502060502030205" pitchFamily="66" charset="0"/>
            </a:endParaRPr>
          </a:p>
          <a:p>
            <a:endParaRPr lang="en-GB" dirty="0">
              <a:latin typeface="Papyrus" panose="03070502060502030205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0E16428E-84BD-4A33-B1E6-5D13DF2B2B59}"/>
              </a:ext>
            </a:extLst>
          </p:cNvPr>
          <p:cNvSpPr txBox="1">
            <a:spLocks/>
          </p:cNvSpPr>
          <p:nvPr/>
        </p:nvSpPr>
        <p:spPr>
          <a:xfrm>
            <a:off x="8914230" y="329573"/>
            <a:ext cx="2998760" cy="3398366"/>
          </a:xfrm>
          <a:prstGeom prst="rect">
            <a:avLst/>
          </a:prstGeom>
          <a:ln w="31750">
            <a:solidFill>
              <a:srgbClr val="FF0000"/>
            </a:solidFill>
            <a:prstDash val="sysDot"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latin typeface="Bradley Hand ITC" panose="03070402050302030203" pitchFamily="66" charset="0"/>
              </a:rPr>
              <a:t> </a:t>
            </a:r>
            <a:r>
              <a:rPr lang="en-GB" sz="2000" b="1" u="sng" dirty="0">
                <a:latin typeface="Bradley Hand ITC" panose="03070402050302030203" pitchFamily="66" charset="0"/>
              </a:rPr>
              <a:t>growing things</a:t>
            </a:r>
            <a:endParaRPr lang="en-GB" b="1" u="sng" dirty="0">
              <a:latin typeface="Bradley Hand ITC" panose="03070402050302030203" pitchFamily="66" charset="0"/>
            </a:endParaRPr>
          </a:p>
          <a:p>
            <a:r>
              <a:rPr lang="en-GB" sz="1800" dirty="0">
                <a:latin typeface="Bradley Hand ITC" panose="03070402050302030203" pitchFamily="66" charset="0"/>
              </a:rPr>
              <a:t>If you have seeds at home, plant them, look after them and watch them grow.  </a:t>
            </a:r>
          </a:p>
          <a:p>
            <a:r>
              <a:rPr lang="en-GB" sz="1800" dirty="0">
                <a:latin typeface="Bradley Hand ITC" panose="03070402050302030203" pitchFamily="66" charset="0"/>
              </a:rPr>
              <a:t>If not, plant an apple or orange seed and see what happens.</a:t>
            </a:r>
            <a:endParaRPr lang="en-GB" sz="2000" dirty="0">
              <a:latin typeface="Bradley Hand ITC" panose="03070402050302030203" pitchFamily="66" charset="0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CE5D3AFB-5292-4AA8-94F9-F23803254F53}"/>
              </a:ext>
            </a:extLst>
          </p:cNvPr>
          <p:cNvSpPr txBox="1">
            <a:spLocks/>
          </p:cNvSpPr>
          <p:nvPr/>
        </p:nvSpPr>
        <p:spPr>
          <a:xfrm>
            <a:off x="3693686" y="1221035"/>
            <a:ext cx="5014216" cy="2309956"/>
          </a:xfrm>
          <a:prstGeom prst="rect">
            <a:avLst/>
          </a:prstGeom>
          <a:ln w="31750">
            <a:solidFill>
              <a:srgbClr val="FF0000"/>
            </a:solidFill>
            <a:prstDash val="sysDot"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900" b="1" u="sng" dirty="0">
                <a:latin typeface="Papyrus" panose="03070502060502030205" pitchFamily="66" charset="0"/>
              </a:rPr>
              <a:t>Yoga Class</a:t>
            </a:r>
          </a:p>
          <a:p>
            <a:r>
              <a:rPr lang="en-GB" sz="1900" dirty="0">
                <a:latin typeface="Papyrus" panose="03070502060502030205" pitchFamily="66" charset="0"/>
              </a:rPr>
              <a:t>Visit </a:t>
            </a:r>
            <a:r>
              <a:rPr lang="en-GB" sz="1900" dirty="0">
                <a:latin typeface="Papyrus" panose="03070502060502030205" pitchFamily="66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www.youtube.com/user/CosmicKidsYoga</a:t>
            </a:r>
            <a:r>
              <a:rPr lang="en-GB" sz="1900" dirty="0">
                <a:latin typeface="Papyrus" panose="03070502060502030205" pitchFamily="66" charset="0"/>
              </a:rPr>
              <a:t> </a:t>
            </a:r>
          </a:p>
          <a:p>
            <a:r>
              <a:rPr lang="en-GB" sz="1900" dirty="0">
                <a:latin typeface="Papyrus" panose="03070502060502030205" pitchFamily="66" charset="0"/>
              </a:rPr>
              <a:t>and choose a session that you know you will enjoy.  Your challenge is to hold each pose for the same amount of time as Jamie (the online yoga instructor).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A7297DE3-0AFA-40CE-9861-B442E01D7137}"/>
              </a:ext>
            </a:extLst>
          </p:cNvPr>
          <p:cNvSpPr txBox="1">
            <a:spLocks/>
          </p:cNvSpPr>
          <p:nvPr/>
        </p:nvSpPr>
        <p:spPr>
          <a:xfrm>
            <a:off x="3693686" y="3891552"/>
            <a:ext cx="5014216" cy="2309956"/>
          </a:xfrm>
          <a:prstGeom prst="rect">
            <a:avLst/>
          </a:prstGeom>
          <a:ln w="31750">
            <a:solidFill>
              <a:srgbClr val="FF0000"/>
            </a:solidFill>
            <a:prstDash val="sysDot"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 </a:t>
            </a:r>
            <a:r>
              <a:rPr lang="en-GB" b="1" u="sng" dirty="0">
                <a:latin typeface="Chiller" panose="04020404031007020602" pitchFamily="82" charset="0"/>
              </a:rPr>
              <a:t>The Greatest Show! </a:t>
            </a:r>
          </a:p>
          <a:p>
            <a:pPr algn="l"/>
            <a:r>
              <a:rPr lang="en-GB" sz="2500" dirty="0">
                <a:latin typeface="Chiller" panose="04020404031007020602" pitchFamily="82" charset="0"/>
              </a:rPr>
              <a:t>As a family create your own play, </a:t>
            </a:r>
          </a:p>
          <a:p>
            <a:pPr algn="l"/>
            <a:r>
              <a:rPr lang="en-GB" sz="2500" dirty="0">
                <a:latin typeface="Chiller" panose="04020404031007020602" pitchFamily="82" charset="0"/>
              </a:rPr>
              <a:t>or re-enact a movie you all like.  </a:t>
            </a:r>
          </a:p>
          <a:p>
            <a:pPr algn="l"/>
            <a:r>
              <a:rPr lang="en-GB" sz="2500" dirty="0">
                <a:latin typeface="Chiller" panose="04020404031007020602" pitchFamily="82" charset="0"/>
              </a:rPr>
              <a:t>Rehearse it, invite other family </a:t>
            </a:r>
          </a:p>
          <a:p>
            <a:pPr algn="l"/>
            <a:r>
              <a:rPr lang="en-GB" sz="2500" dirty="0">
                <a:latin typeface="Chiller" panose="04020404031007020602" pitchFamily="82" charset="0"/>
              </a:rPr>
              <a:t>members to watch via video call. 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512D181-E971-4721-8EDF-098CDFF9318F}"/>
              </a:ext>
            </a:extLst>
          </p:cNvPr>
          <p:cNvSpPr txBox="1">
            <a:spLocks/>
          </p:cNvSpPr>
          <p:nvPr/>
        </p:nvSpPr>
        <p:spPr>
          <a:xfrm>
            <a:off x="9123816" y="4053840"/>
            <a:ext cx="2780102" cy="2262554"/>
          </a:xfrm>
          <a:prstGeom prst="rect">
            <a:avLst/>
          </a:prstGeom>
          <a:ln w="31750">
            <a:solidFill>
              <a:srgbClr val="FF0000"/>
            </a:solidFill>
            <a:prstDash val="sysDot"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Bookman Old Style" panose="02050604050505020204" pitchFamily="18" charset="0"/>
              </a:rPr>
              <a:t> </a:t>
            </a:r>
            <a:r>
              <a:rPr lang="en-GB" b="1" u="sng" dirty="0">
                <a:latin typeface="Bookman Old Style" panose="02050604050505020204" pitchFamily="18" charset="0"/>
              </a:rPr>
              <a:t>Teddy bear Picnic</a:t>
            </a:r>
          </a:p>
          <a:p>
            <a:r>
              <a:rPr lang="en-GB" dirty="0">
                <a:latin typeface="Bookman Old Style" panose="02050604050505020204" pitchFamily="18" charset="0"/>
              </a:rPr>
              <a:t>Set up your teddies at lunchtime and have a picnic with them.</a:t>
            </a:r>
          </a:p>
        </p:txBody>
      </p:sp>
      <p:pic>
        <p:nvPicPr>
          <p:cNvPr id="1028" name="Picture 4" descr="Image result for plant growing">
            <a:extLst>
              <a:ext uri="{FF2B5EF4-FFF2-40B4-BE49-F238E27FC236}">
                <a16:creationId xmlns:a16="http://schemas.microsoft.com/office/drawing/2014/main" id="{43211791-59AC-473B-A794-E4B654F011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8610" y="2341176"/>
            <a:ext cx="2570514" cy="1349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greatest show">
            <a:extLst>
              <a:ext uri="{FF2B5EF4-FFF2-40B4-BE49-F238E27FC236}">
                <a16:creationId xmlns:a16="http://schemas.microsoft.com/office/drawing/2014/main" id="{806FF72C-6854-4A2F-9810-7C80602E65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884"/>
          <a:stretch/>
        </p:blipFill>
        <p:spPr bwMode="auto">
          <a:xfrm>
            <a:off x="6980692" y="4333257"/>
            <a:ext cx="1648790" cy="1738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bingo">
            <a:extLst>
              <a:ext uri="{FF2B5EF4-FFF2-40B4-BE49-F238E27FC236}">
                <a16:creationId xmlns:a16="http://schemas.microsoft.com/office/drawing/2014/main" id="{6866BA71-95AC-4B81-BC71-D3A8A2F31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39" y="4094497"/>
            <a:ext cx="2488363" cy="1393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1092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157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Bookman Old Style</vt:lpstr>
      <vt:lpstr>Bradley Hand ITC</vt:lpstr>
      <vt:lpstr>Calibri</vt:lpstr>
      <vt:lpstr>Calibri Light</vt:lpstr>
      <vt:lpstr>Chiller</vt:lpstr>
      <vt:lpstr>Harrington</vt:lpstr>
      <vt:lpstr>Papyrus</vt:lpstr>
      <vt:lpstr>Office Theme</vt:lpstr>
      <vt:lpstr>emotional well-being  challenge card FOUR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emotional well-being  challenge card FOUR</dc:title>
  <dc:creator>Karen Field</dc:creator>
  <cp:lastModifiedBy>Norton, Carly</cp:lastModifiedBy>
  <cp:revision>5</cp:revision>
  <dcterms:created xsi:type="dcterms:W3CDTF">2020-03-23T13:59:40Z</dcterms:created>
  <dcterms:modified xsi:type="dcterms:W3CDTF">2020-07-07T08:34:42Z</dcterms:modified>
</cp:coreProperties>
</file>