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3" d="100"/>
          <a:sy n="73"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ACA66-1585-4110-8495-E283904D62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1208D0A-0E4E-4B64-8721-006714325D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76F63D0-6B5E-4BD2-A682-CC90E3646C84}"/>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5" name="Footer Placeholder 4">
            <a:extLst>
              <a:ext uri="{FF2B5EF4-FFF2-40B4-BE49-F238E27FC236}">
                <a16:creationId xmlns:a16="http://schemas.microsoft.com/office/drawing/2014/main" id="{E946C2E1-A857-403E-8079-9220F5ECF4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474579-B8A1-41D5-AEE2-66F51A175AB7}"/>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3196206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78B94-BB3E-4BBE-A70A-2C7D3DCD21F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B99594E-2048-4232-9B90-CB28647752A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6174EE-1A4E-47F2-ACFE-FC6C64C67FC7}"/>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5" name="Footer Placeholder 4">
            <a:extLst>
              <a:ext uri="{FF2B5EF4-FFF2-40B4-BE49-F238E27FC236}">
                <a16:creationId xmlns:a16="http://schemas.microsoft.com/office/drawing/2014/main" id="{325DF960-828C-4D58-B07C-307DEA4004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4A313A-94A2-476D-8A94-A4E899800080}"/>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3489354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8A4A2D-6BEF-4381-A57D-8FB5F96FA5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699FAEA-C610-4824-808C-BD63C01E361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25AED2-7A24-4E62-84CD-D58916431464}"/>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5" name="Footer Placeholder 4">
            <a:extLst>
              <a:ext uri="{FF2B5EF4-FFF2-40B4-BE49-F238E27FC236}">
                <a16:creationId xmlns:a16="http://schemas.microsoft.com/office/drawing/2014/main" id="{6A086566-FCA7-4606-9EE2-5ADA274FF6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CAABBD-35BA-427E-97E3-9B01EEEBBFAD}"/>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1105624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49030-CACC-41C9-9EE1-D07CD321176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1715F0-3502-402B-9E66-C2B778C09FD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9F6DEB-8205-4B87-B3C1-1B1EABAB675D}"/>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5" name="Footer Placeholder 4">
            <a:extLst>
              <a:ext uri="{FF2B5EF4-FFF2-40B4-BE49-F238E27FC236}">
                <a16:creationId xmlns:a16="http://schemas.microsoft.com/office/drawing/2014/main" id="{71871358-22AA-4DC7-A8C3-C6EDCB32DA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93A38A-CD1C-42CC-AD5D-50A90BBC0EA0}"/>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364694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93432-57CA-479D-82C0-60689FCA73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2B2B9C3-5321-4B46-91C3-D140598BB0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104239B-A114-4705-B511-0BA1EEAEB58B}"/>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5" name="Footer Placeholder 4">
            <a:extLst>
              <a:ext uri="{FF2B5EF4-FFF2-40B4-BE49-F238E27FC236}">
                <a16:creationId xmlns:a16="http://schemas.microsoft.com/office/drawing/2014/main" id="{E2A3EA7C-1DB2-4111-BCBA-FC48A7015D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080353-7E9B-4A27-AA0C-0FC299E471AF}"/>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3633816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4379-D74D-44E4-8352-52DB9DADCC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399069-640F-4E66-AF8D-AD0BB42E6CC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A7E2CEE-CF25-4E04-BFF9-2C5B8036ED9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E12BF6C-EA2F-4658-8EFE-244704669C28}"/>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6" name="Footer Placeholder 5">
            <a:extLst>
              <a:ext uri="{FF2B5EF4-FFF2-40B4-BE49-F238E27FC236}">
                <a16:creationId xmlns:a16="http://schemas.microsoft.com/office/drawing/2014/main" id="{A087BC46-CDDB-4FB8-98AC-E5FF59DBCA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675F48-38CD-461B-9C0F-C9D6B825F13F}"/>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333120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2E7BB-E1F9-43F5-BA93-F86A053A649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CBD5A5F-6162-44A6-B372-5B1FDCF2BA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F5E82B7-617B-428C-B62B-4CE78B13E1F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2D7157B-EF18-41D4-A934-58D2B10D86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3A782D5-7B8B-4A99-8875-F9E9FB8F04F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EFD137-B2E5-4DFC-8703-3894B5D1E923}"/>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8" name="Footer Placeholder 7">
            <a:extLst>
              <a:ext uri="{FF2B5EF4-FFF2-40B4-BE49-F238E27FC236}">
                <a16:creationId xmlns:a16="http://schemas.microsoft.com/office/drawing/2014/main" id="{B0101C4A-C007-4F59-8923-0D3EA3B9316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D95BAC8-765D-43DC-B342-6D331EEB752D}"/>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3399008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350EF-1488-410B-99ED-2AD0EF7E1A0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E99CD44-C8BF-452A-BDA6-A1BD6E813EE5}"/>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4" name="Footer Placeholder 3">
            <a:extLst>
              <a:ext uri="{FF2B5EF4-FFF2-40B4-BE49-F238E27FC236}">
                <a16:creationId xmlns:a16="http://schemas.microsoft.com/office/drawing/2014/main" id="{B57E873E-2C37-40DA-9897-AAE27B134A6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FC74038-6F75-4F7A-ABB5-240187682D3D}"/>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1260502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9780F4-977C-4B00-9830-89D7A30A1F0C}"/>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3" name="Footer Placeholder 2">
            <a:extLst>
              <a:ext uri="{FF2B5EF4-FFF2-40B4-BE49-F238E27FC236}">
                <a16:creationId xmlns:a16="http://schemas.microsoft.com/office/drawing/2014/main" id="{91BBE28C-20C9-4CBE-BEB9-6B9A901AE5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D301CD-597C-40FB-BA13-8FE781D8F7E8}"/>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2310472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CD422-DCC5-4613-B5A9-E7497A047C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4A0F0AF-2FED-48CD-ABC9-B6046B4183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302F53A-4EB4-417B-824A-21ED26F682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C27F3C0-6626-41D7-9880-0D4D79DC0BB5}"/>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6" name="Footer Placeholder 5">
            <a:extLst>
              <a:ext uri="{FF2B5EF4-FFF2-40B4-BE49-F238E27FC236}">
                <a16:creationId xmlns:a16="http://schemas.microsoft.com/office/drawing/2014/main" id="{42C5CF9E-F2D6-465C-97BD-E634A0599F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44D6D0-5513-4DA0-B2AC-6E33BDEA8BCB}"/>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2087765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59B9D-57A5-48C3-A8E8-0B77618890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D522AB4-BDD7-40F2-9CD8-622DA7FCBE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D2A330F-1E78-4134-A5DA-39D7D8C776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E90B6D-8829-4DFE-BA30-298C0ED37911}"/>
              </a:ext>
            </a:extLst>
          </p:cNvPr>
          <p:cNvSpPr>
            <a:spLocks noGrp="1"/>
          </p:cNvSpPr>
          <p:nvPr>
            <p:ph type="dt" sz="half" idx="10"/>
          </p:nvPr>
        </p:nvSpPr>
        <p:spPr/>
        <p:txBody>
          <a:bodyPr/>
          <a:lstStyle/>
          <a:p>
            <a:fld id="{A3315936-A36F-4A7B-A9B1-5E4BD1926B17}" type="datetimeFigureOut">
              <a:rPr lang="en-GB" smtClean="0"/>
              <a:t>07/07/2020</a:t>
            </a:fld>
            <a:endParaRPr lang="en-GB"/>
          </a:p>
        </p:txBody>
      </p:sp>
      <p:sp>
        <p:nvSpPr>
          <p:cNvPr id="6" name="Footer Placeholder 5">
            <a:extLst>
              <a:ext uri="{FF2B5EF4-FFF2-40B4-BE49-F238E27FC236}">
                <a16:creationId xmlns:a16="http://schemas.microsoft.com/office/drawing/2014/main" id="{6B82037F-F475-4E5E-A59F-AA65DD043E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B818A8-310E-4B4D-8E63-5735D7758C5E}"/>
              </a:ext>
            </a:extLst>
          </p:cNvPr>
          <p:cNvSpPr>
            <a:spLocks noGrp="1"/>
          </p:cNvSpPr>
          <p:nvPr>
            <p:ph type="sldNum" sz="quarter" idx="12"/>
          </p:nvPr>
        </p:nvSpPr>
        <p:spPr/>
        <p:txBody>
          <a:bodyPr/>
          <a:lstStyle/>
          <a:p>
            <a:fld id="{C5CFFD45-A7E7-41E0-9BFE-B49D83A8F73D}" type="slidenum">
              <a:rPr lang="en-GB" smtClean="0"/>
              <a:t>‹#›</a:t>
            </a:fld>
            <a:endParaRPr lang="en-GB"/>
          </a:p>
        </p:txBody>
      </p:sp>
    </p:spTree>
    <p:extLst>
      <p:ext uri="{BB962C8B-B14F-4D97-AF65-F5344CB8AC3E}">
        <p14:creationId xmlns:p14="http://schemas.microsoft.com/office/powerpoint/2010/main" val="2874692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891F02-5EA2-49B5-A1E8-999A2D1664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0D0D6C9-DBA1-4B4A-A179-191CAFCEBD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2E6594-4591-4417-855D-9C3734649E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15936-A36F-4A7B-A9B1-5E4BD1926B17}" type="datetimeFigureOut">
              <a:rPr lang="en-GB" smtClean="0"/>
              <a:t>07/07/2020</a:t>
            </a:fld>
            <a:endParaRPr lang="en-GB"/>
          </a:p>
        </p:txBody>
      </p:sp>
      <p:sp>
        <p:nvSpPr>
          <p:cNvPr id="5" name="Footer Placeholder 4">
            <a:extLst>
              <a:ext uri="{FF2B5EF4-FFF2-40B4-BE49-F238E27FC236}">
                <a16:creationId xmlns:a16="http://schemas.microsoft.com/office/drawing/2014/main" id="{93FCCC21-A1D6-4EC4-B698-0E07255348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7277341-D0F9-4107-8B8D-394094C835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CFFD45-A7E7-41E0-9BFE-B49D83A8F73D}" type="slidenum">
              <a:rPr lang="en-GB" smtClean="0"/>
              <a:t>‹#›</a:t>
            </a:fld>
            <a:endParaRPr lang="en-GB"/>
          </a:p>
        </p:txBody>
      </p:sp>
    </p:spTree>
    <p:extLst>
      <p:ext uri="{BB962C8B-B14F-4D97-AF65-F5344CB8AC3E}">
        <p14:creationId xmlns:p14="http://schemas.microsoft.com/office/powerpoint/2010/main" val="2467415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CCA96-AAFF-4D69-8971-9409E91869CC}"/>
              </a:ext>
            </a:extLst>
          </p:cNvPr>
          <p:cNvSpPr>
            <a:spLocks noGrp="1"/>
          </p:cNvSpPr>
          <p:nvPr>
            <p:ph type="ctrTitle"/>
          </p:nvPr>
        </p:nvSpPr>
        <p:spPr>
          <a:xfrm>
            <a:off x="3702757" y="140678"/>
            <a:ext cx="5005145" cy="1080358"/>
          </a:xfrm>
        </p:spPr>
        <p:txBody>
          <a:bodyPr>
            <a:normAutofit fontScale="90000"/>
          </a:bodyPr>
          <a:lstStyle/>
          <a:p>
            <a:r>
              <a:rPr lang="en-GB" sz="3600" b="1" dirty="0">
                <a:latin typeface="Papyrus" panose="03070502060502030205" pitchFamily="66" charset="0"/>
              </a:rPr>
              <a:t>emotional well-being </a:t>
            </a:r>
            <a:br>
              <a:rPr lang="en-GB" sz="3600" b="1" dirty="0">
                <a:latin typeface="Papyrus" panose="03070502060502030205" pitchFamily="66" charset="0"/>
              </a:rPr>
            </a:br>
            <a:r>
              <a:rPr lang="en-GB" sz="3600" b="1" dirty="0">
                <a:latin typeface="Papyrus" panose="03070502060502030205" pitchFamily="66" charset="0"/>
              </a:rPr>
              <a:t>challenge card TWO</a:t>
            </a:r>
          </a:p>
        </p:txBody>
      </p:sp>
      <p:sp>
        <p:nvSpPr>
          <p:cNvPr id="3" name="Subtitle 2">
            <a:extLst>
              <a:ext uri="{FF2B5EF4-FFF2-40B4-BE49-F238E27FC236}">
                <a16:creationId xmlns:a16="http://schemas.microsoft.com/office/drawing/2014/main" id="{B2A2B72A-B19F-4A0B-BE3B-41B48C271E31}"/>
              </a:ext>
            </a:extLst>
          </p:cNvPr>
          <p:cNvSpPr>
            <a:spLocks noGrp="1"/>
          </p:cNvSpPr>
          <p:nvPr>
            <p:ph type="subTitle" idx="1"/>
          </p:nvPr>
        </p:nvSpPr>
        <p:spPr>
          <a:xfrm>
            <a:off x="497670" y="329572"/>
            <a:ext cx="2780102" cy="3937628"/>
          </a:xfrm>
          <a:ln w="31750">
            <a:solidFill>
              <a:srgbClr val="FF0000"/>
            </a:solidFill>
            <a:prstDash val="sysDot"/>
          </a:ln>
        </p:spPr>
        <p:txBody>
          <a:bodyPr/>
          <a:lstStyle/>
          <a:p>
            <a:r>
              <a:rPr lang="en-GB" dirty="0">
                <a:latin typeface="Papyrus" panose="03070502060502030205" pitchFamily="66" charset="0"/>
              </a:rPr>
              <a:t> </a:t>
            </a:r>
            <a:r>
              <a:rPr lang="en-GB" b="1" u="sng" dirty="0">
                <a:latin typeface="Papyrus" panose="03070502060502030205" pitchFamily="66" charset="0"/>
              </a:rPr>
              <a:t>sleepover</a:t>
            </a:r>
          </a:p>
          <a:p>
            <a:r>
              <a:rPr lang="en-GB" sz="2200" dirty="0">
                <a:latin typeface="Papyrus" panose="03070502060502030205" pitchFamily="66" charset="0"/>
              </a:rPr>
              <a:t>Put a date on your family calendar to have a family sleepover in the living room. Plan what snacks you are going to eat and what games you are going to play.</a:t>
            </a:r>
          </a:p>
          <a:p>
            <a:endParaRPr lang="en-GB" dirty="0">
              <a:latin typeface="Papyrus" panose="03070502060502030205" pitchFamily="66" charset="0"/>
            </a:endParaRPr>
          </a:p>
          <a:p>
            <a:endParaRPr lang="en-GB" dirty="0">
              <a:latin typeface="Papyrus" panose="03070502060502030205" pitchFamily="66" charset="0"/>
            </a:endParaRPr>
          </a:p>
          <a:p>
            <a:endParaRPr lang="en-GB" dirty="0">
              <a:latin typeface="Papyrus" panose="03070502060502030205" pitchFamily="66" charset="0"/>
            </a:endParaRPr>
          </a:p>
          <a:p>
            <a:endParaRPr lang="en-GB" dirty="0">
              <a:latin typeface="Papyrus" panose="03070502060502030205" pitchFamily="66" charset="0"/>
            </a:endParaRPr>
          </a:p>
          <a:p>
            <a:endParaRPr lang="en-GB" dirty="0">
              <a:latin typeface="Papyrus" panose="03070502060502030205" pitchFamily="66" charset="0"/>
            </a:endParaRPr>
          </a:p>
        </p:txBody>
      </p:sp>
      <p:sp>
        <p:nvSpPr>
          <p:cNvPr id="4" name="Subtitle 2">
            <a:extLst>
              <a:ext uri="{FF2B5EF4-FFF2-40B4-BE49-F238E27FC236}">
                <a16:creationId xmlns:a16="http://schemas.microsoft.com/office/drawing/2014/main" id="{0E16428E-84BD-4A33-B1E6-5D13DF2B2B59}"/>
              </a:ext>
            </a:extLst>
          </p:cNvPr>
          <p:cNvSpPr txBox="1">
            <a:spLocks/>
          </p:cNvSpPr>
          <p:nvPr/>
        </p:nvSpPr>
        <p:spPr>
          <a:xfrm>
            <a:off x="8914230" y="329572"/>
            <a:ext cx="2998760" cy="6083927"/>
          </a:xfrm>
          <a:prstGeom prst="rect">
            <a:avLst/>
          </a:prstGeom>
          <a:ln w="31750">
            <a:solidFill>
              <a:srgbClr val="FF0000"/>
            </a:solidFill>
            <a:prstDash val="sysDot"/>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dirty="0">
                <a:latin typeface="Bradley Hand ITC" panose="03070402050302030203" pitchFamily="66" charset="0"/>
              </a:rPr>
              <a:t> </a:t>
            </a:r>
            <a:r>
              <a:rPr lang="en-GB" b="1" u="sng" dirty="0">
                <a:latin typeface="Bradley Hand ITC" panose="03070402050302030203" pitchFamily="66" charset="0"/>
              </a:rPr>
              <a:t>Write a letter</a:t>
            </a:r>
          </a:p>
          <a:p>
            <a:r>
              <a:rPr lang="en-GB" sz="1800" dirty="0">
                <a:latin typeface="Bradley Hand ITC" panose="03070402050302030203" pitchFamily="66" charset="0"/>
              </a:rPr>
              <a:t>Write a letter, draw a picture or both to the residents of Copper Beeches care home.</a:t>
            </a:r>
          </a:p>
          <a:p>
            <a:r>
              <a:rPr lang="en-GB" sz="1800" dirty="0">
                <a:latin typeface="Bradley Hand ITC" panose="03070402050302030203" pitchFamily="66" charset="0"/>
              </a:rPr>
              <a:t>Then buy a stamp and walk to the post-box to post it. </a:t>
            </a:r>
          </a:p>
          <a:p>
            <a:pPr algn="l"/>
            <a:r>
              <a:rPr lang="en-GB" sz="1900" u="sng" dirty="0">
                <a:latin typeface="Bradley Hand ITC" panose="03070402050302030203" pitchFamily="66" charset="0"/>
              </a:rPr>
              <a:t>Address: </a:t>
            </a:r>
          </a:p>
          <a:p>
            <a:pPr algn="l"/>
            <a:r>
              <a:rPr lang="en-GB" sz="1900" dirty="0">
                <a:latin typeface="Bradley Hand ITC" panose="03070402050302030203" pitchFamily="66" charset="0"/>
              </a:rPr>
              <a:t>Copper Beeches Care Home</a:t>
            </a:r>
          </a:p>
          <a:p>
            <a:pPr algn="l"/>
            <a:r>
              <a:rPr lang="en-GB" sz="1900" dirty="0">
                <a:latin typeface="Bradley Hand ITC" panose="03070402050302030203" pitchFamily="66" charset="0"/>
              </a:rPr>
              <a:t>Woodlands Way</a:t>
            </a:r>
          </a:p>
          <a:p>
            <a:pPr algn="l"/>
            <a:r>
              <a:rPr lang="en-GB" sz="1900" dirty="0">
                <a:latin typeface="Bradley Hand ITC" panose="03070402050302030203" pitchFamily="66" charset="0"/>
              </a:rPr>
              <a:t>Andover</a:t>
            </a:r>
          </a:p>
          <a:p>
            <a:pPr algn="l"/>
            <a:r>
              <a:rPr lang="en-GB" sz="1900" dirty="0">
                <a:latin typeface="Bradley Hand ITC" panose="03070402050302030203" pitchFamily="66" charset="0"/>
              </a:rPr>
              <a:t>SP10 2QU</a:t>
            </a:r>
          </a:p>
        </p:txBody>
      </p:sp>
      <p:sp>
        <p:nvSpPr>
          <p:cNvPr id="5" name="Subtitle 2">
            <a:extLst>
              <a:ext uri="{FF2B5EF4-FFF2-40B4-BE49-F238E27FC236}">
                <a16:creationId xmlns:a16="http://schemas.microsoft.com/office/drawing/2014/main" id="{CE5D3AFB-5292-4AA8-94F9-F23803254F53}"/>
              </a:ext>
            </a:extLst>
          </p:cNvPr>
          <p:cNvSpPr txBox="1">
            <a:spLocks/>
          </p:cNvSpPr>
          <p:nvPr/>
        </p:nvSpPr>
        <p:spPr>
          <a:xfrm>
            <a:off x="3709934" y="1221036"/>
            <a:ext cx="5014216" cy="2309956"/>
          </a:xfrm>
          <a:prstGeom prst="rect">
            <a:avLst/>
          </a:prstGeom>
          <a:ln w="31750">
            <a:solidFill>
              <a:srgbClr val="FF0000"/>
            </a:solidFill>
            <a:prstDash val="sysDot"/>
          </a:ln>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latin typeface="Harrington" panose="04040505050A02020702" pitchFamily="82" charset="0"/>
              </a:rPr>
              <a:t> </a:t>
            </a:r>
            <a:r>
              <a:rPr lang="en-GB" b="1" u="sng" dirty="0">
                <a:latin typeface="Harrington" panose="04040505050A02020702" pitchFamily="82" charset="0"/>
              </a:rPr>
              <a:t>new skills</a:t>
            </a:r>
          </a:p>
          <a:p>
            <a:pPr algn="l"/>
            <a:r>
              <a:rPr lang="en-GB" dirty="0">
                <a:latin typeface="Harrington" panose="04040505050A02020702" pitchFamily="82" charset="0"/>
              </a:rPr>
              <a:t>As a family, think of a new skill that you can all learn whilst at home, then learn it.  For example, learn how to speak Spanish, knitting. We would love to hear all about them when we return to school.  </a:t>
            </a:r>
          </a:p>
        </p:txBody>
      </p:sp>
      <p:sp>
        <p:nvSpPr>
          <p:cNvPr id="6" name="Subtitle 2">
            <a:extLst>
              <a:ext uri="{FF2B5EF4-FFF2-40B4-BE49-F238E27FC236}">
                <a16:creationId xmlns:a16="http://schemas.microsoft.com/office/drawing/2014/main" id="{A7297DE3-0AFA-40CE-9861-B442E01D7137}"/>
              </a:ext>
            </a:extLst>
          </p:cNvPr>
          <p:cNvSpPr txBox="1">
            <a:spLocks/>
          </p:cNvSpPr>
          <p:nvPr/>
        </p:nvSpPr>
        <p:spPr>
          <a:xfrm>
            <a:off x="3693686" y="3891552"/>
            <a:ext cx="5014216" cy="2309956"/>
          </a:xfrm>
          <a:prstGeom prst="rect">
            <a:avLst/>
          </a:prstGeom>
          <a:ln w="31750">
            <a:solidFill>
              <a:srgbClr val="FF0000"/>
            </a:solidFill>
            <a:prstDash val="sysDot"/>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t> </a:t>
            </a:r>
            <a:r>
              <a:rPr lang="en-GB" b="1" u="sng" dirty="0">
                <a:latin typeface="Chiller" panose="04020404031007020602" pitchFamily="82" charset="0"/>
              </a:rPr>
              <a:t>Plan a family meal</a:t>
            </a:r>
          </a:p>
          <a:p>
            <a:pPr algn="l"/>
            <a:r>
              <a:rPr lang="en-GB" dirty="0">
                <a:latin typeface="Chiller" panose="04020404031007020602" pitchFamily="82" charset="0"/>
              </a:rPr>
              <a:t>Children to take over the evening meal menu for one evening, they need to plan and make the family meal.  Then serve it to the grown-ups at home, like you would in a restaurant. </a:t>
            </a:r>
            <a:endParaRPr lang="en-GB" sz="2500" dirty="0">
              <a:latin typeface="Chiller" panose="04020404031007020602" pitchFamily="82" charset="0"/>
            </a:endParaRPr>
          </a:p>
        </p:txBody>
      </p:sp>
      <p:sp>
        <p:nvSpPr>
          <p:cNvPr id="7" name="Subtitle 2">
            <a:extLst>
              <a:ext uri="{FF2B5EF4-FFF2-40B4-BE49-F238E27FC236}">
                <a16:creationId xmlns:a16="http://schemas.microsoft.com/office/drawing/2014/main" id="{5512D181-E971-4721-8EDF-098CDFF9318F}"/>
              </a:ext>
            </a:extLst>
          </p:cNvPr>
          <p:cNvSpPr txBox="1">
            <a:spLocks/>
          </p:cNvSpPr>
          <p:nvPr/>
        </p:nvSpPr>
        <p:spPr>
          <a:xfrm>
            <a:off x="528418" y="4384040"/>
            <a:ext cx="2780102" cy="2262554"/>
          </a:xfrm>
          <a:prstGeom prst="rect">
            <a:avLst/>
          </a:prstGeom>
          <a:ln w="31750">
            <a:solidFill>
              <a:srgbClr val="FF0000"/>
            </a:solidFill>
            <a:prstDash val="sysDot"/>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latin typeface="Bookman Old Style" panose="02050604050505020204" pitchFamily="18" charset="0"/>
              </a:rPr>
              <a:t> </a:t>
            </a:r>
            <a:r>
              <a:rPr lang="en-GB" b="1" u="sng" dirty="0">
                <a:latin typeface="Bookman Old Style" panose="02050604050505020204" pitchFamily="18" charset="0"/>
              </a:rPr>
              <a:t>Dance routine</a:t>
            </a:r>
          </a:p>
          <a:p>
            <a:r>
              <a:rPr lang="en-GB" dirty="0">
                <a:latin typeface="Bookman Old Style" panose="02050604050505020204" pitchFamily="18" charset="0"/>
              </a:rPr>
              <a:t>Create and learn a dance routine to your favourite song, showcase to your family.</a:t>
            </a:r>
          </a:p>
        </p:txBody>
      </p:sp>
      <p:pic>
        <p:nvPicPr>
          <p:cNvPr id="8" name="Picture 2" descr="Image result for sleepover image">
            <a:extLst>
              <a:ext uri="{FF2B5EF4-FFF2-40B4-BE49-F238E27FC236}">
                <a16:creationId xmlns:a16="http://schemas.microsoft.com/office/drawing/2014/main" id="{A058AB08-19EF-4C93-9ECD-77E3D397C7F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428140" y="3530992"/>
            <a:ext cx="621908" cy="6219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letter in envelope">
            <a:extLst>
              <a:ext uri="{FF2B5EF4-FFF2-40B4-BE49-F238E27FC236}">
                <a16:creationId xmlns:a16="http://schemas.microsoft.com/office/drawing/2014/main" id="{536D2FC6-7C4A-4586-AC82-647C7ED127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387" b="10001"/>
          <a:stretch/>
        </p:blipFill>
        <p:spPr bwMode="auto">
          <a:xfrm>
            <a:off x="9517601" y="4384040"/>
            <a:ext cx="1948505" cy="1817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999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200</Words>
  <Application>Microsoft Office PowerPoint</Application>
  <PresentationFormat>Widescreen</PresentationFormat>
  <Paragraphs>20</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Bookman Old Style</vt:lpstr>
      <vt:lpstr>Bradley Hand ITC</vt:lpstr>
      <vt:lpstr>Calibri</vt:lpstr>
      <vt:lpstr>Calibri Light</vt:lpstr>
      <vt:lpstr>Chiller</vt:lpstr>
      <vt:lpstr>Harrington</vt:lpstr>
      <vt:lpstr>Papyrus</vt:lpstr>
      <vt:lpstr>Office Theme</vt:lpstr>
      <vt:lpstr>emotional well-being  challenge card TWO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 well-being  challenge card TWO</dc:title>
  <dc:creator>Karen Field</dc:creator>
  <cp:lastModifiedBy>Norton, Carly</cp:lastModifiedBy>
  <cp:revision>3</cp:revision>
  <dcterms:created xsi:type="dcterms:W3CDTF">2020-03-23T13:14:24Z</dcterms:created>
  <dcterms:modified xsi:type="dcterms:W3CDTF">2020-07-07T08:33:32Z</dcterms:modified>
</cp:coreProperties>
</file>